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87" r:id="rId3"/>
    <p:sldId id="262" r:id="rId4"/>
    <p:sldId id="272" r:id="rId5"/>
    <p:sldId id="263" r:id="rId6"/>
    <p:sldId id="266" r:id="rId7"/>
    <p:sldId id="265" r:id="rId8"/>
    <p:sldId id="264" r:id="rId9"/>
    <p:sldId id="267" r:id="rId10"/>
    <p:sldId id="269" r:id="rId11"/>
    <p:sldId id="268" r:id="rId12"/>
    <p:sldId id="270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71" r:id="rId21"/>
    <p:sldId id="282" r:id="rId22"/>
    <p:sldId id="257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31626-DEA9-44D5-BA6A-1A60F90E30E3}" v="8" dt="2019-02-22T21:49:01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4969" autoAdjust="0"/>
  </p:normalViewPr>
  <p:slideViewPr>
    <p:cSldViewPr snapToGrid="0" snapToObjects="1">
      <p:cViewPr varScale="1">
        <p:scale>
          <a:sx n="88" d="100"/>
          <a:sy n="88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herJack _" userId="5730b165a9d829ec" providerId="LiveId" clId="{34831626-DEA9-44D5-BA6A-1A60F90E30E3}"/>
    <pc:docChg chg="undo custSel modSld">
      <pc:chgData name="FatherJack _" userId="5730b165a9d829ec" providerId="LiveId" clId="{34831626-DEA9-44D5-BA6A-1A60F90E30E3}" dt="2019-02-22T21:49:54.312" v="864" actId="404"/>
      <pc:docMkLst>
        <pc:docMk/>
      </pc:docMkLst>
      <pc:sldChg chg="modSp">
        <pc:chgData name="FatherJack _" userId="5730b165a9d829ec" providerId="LiveId" clId="{34831626-DEA9-44D5-BA6A-1A60F90E30E3}" dt="2019-02-22T21:29:08.808" v="11" actId="20577"/>
        <pc:sldMkLst>
          <pc:docMk/>
          <pc:sldMk cId="1575216206" sldId="263"/>
        </pc:sldMkLst>
        <pc:spChg chg="mod">
          <ac:chgData name="FatherJack _" userId="5730b165a9d829ec" providerId="LiveId" clId="{34831626-DEA9-44D5-BA6A-1A60F90E30E3}" dt="2019-02-22T21:29:08.808" v="11" actId="20577"/>
          <ac:spMkLst>
            <pc:docMk/>
            <pc:sldMk cId="1575216206" sldId="263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58.323" v="626" actId="27636"/>
        <pc:sldMkLst>
          <pc:docMk/>
          <pc:sldMk cId="3934886429" sldId="264"/>
        </pc:sldMkLst>
        <pc:spChg chg="mod">
          <ac:chgData name="FatherJack _" userId="5730b165a9d829ec" providerId="LiveId" clId="{34831626-DEA9-44D5-BA6A-1A60F90E30E3}" dt="2019-02-22T21:44:58.323" v="626" actId="27636"/>
          <ac:spMkLst>
            <pc:docMk/>
            <pc:sldMk cId="3934886429" sldId="264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0:26.760" v="63" actId="14100"/>
          <ac:spMkLst>
            <pc:docMk/>
            <pc:sldMk cId="3934886429" sldId="264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48.264" v="619" actId="14100"/>
        <pc:sldMkLst>
          <pc:docMk/>
          <pc:sldMk cId="1313736721" sldId="265"/>
        </pc:sldMkLst>
        <pc:spChg chg="mod">
          <ac:chgData name="FatherJack _" userId="5730b165a9d829ec" providerId="LiveId" clId="{34831626-DEA9-44D5-BA6A-1A60F90E30E3}" dt="2019-02-22T21:44:48.264" v="619" actId="14100"/>
          <ac:spMkLst>
            <pc:docMk/>
            <pc:sldMk cId="1313736721" sldId="265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29:55.752" v="56" actId="115"/>
          <ac:spMkLst>
            <pc:docMk/>
            <pc:sldMk cId="1313736721" sldId="265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37.375" v="613" actId="14100"/>
        <pc:sldMkLst>
          <pc:docMk/>
          <pc:sldMk cId="1646181201" sldId="266"/>
        </pc:sldMkLst>
        <pc:spChg chg="mod">
          <ac:chgData name="FatherJack _" userId="5730b165a9d829ec" providerId="LiveId" clId="{34831626-DEA9-44D5-BA6A-1A60F90E30E3}" dt="2019-02-22T21:44:37.375" v="613" actId="14100"/>
          <ac:spMkLst>
            <pc:docMk/>
            <pc:sldMk cId="1646181201" sldId="266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07.343" v="631" actId="14100"/>
        <pc:sldMkLst>
          <pc:docMk/>
          <pc:sldMk cId="4207011319" sldId="267"/>
        </pc:sldMkLst>
        <pc:spChg chg="mod">
          <ac:chgData name="FatherJack _" userId="5730b165a9d829ec" providerId="LiveId" clId="{34831626-DEA9-44D5-BA6A-1A60F90E30E3}" dt="2019-02-22T21:45:07.343" v="631" actId="14100"/>
          <ac:spMkLst>
            <pc:docMk/>
            <pc:sldMk cId="4207011319" sldId="267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1:15.055" v="81" actId="27636"/>
          <ac:spMkLst>
            <pc:docMk/>
            <pc:sldMk cId="4207011319" sldId="267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17.812" v="636" actId="14100"/>
        <pc:sldMkLst>
          <pc:docMk/>
          <pc:sldMk cId="1733623744" sldId="268"/>
        </pc:sldMkLst>
        <pc:spChg chg="mod">
          <ac:chgData name="FatherJack _" userId="5730b165a9d829ec" providerId="LiveId" clId="{34831626-DEA9-44D5-BA6A-1A60F90E30E3}" dt="2019-02-22T21:45:17.812" v="636" actId="14100"/>
          <ac:spMkLst>
            <pc:docMk/>
            <pc:sldMk cId="1733623744" sldId="26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1:40.648" v="88" actId="14100"/>
          <ac:spMkLst>
            <pc:docMk/>
            <pc:sldMk cId="1733623744" sldId="268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27.604" v="642" actId="14100"/>
        <pc:sldMkLst>
          <pc:docMk/>
          <pc:sldMk cId="419328028" sldId="270"/>
        </pc:sldMkLst>
        <pc:spChg chg="mod">
          <ac:chgData name="FatherJack _" userId="5730b165a9d829ec" providerId="LiveId" clId="{34831626-DEA9-44D5-BA6A-1A60F90E30E3}" dt="2019-02-22T21:45:27.604" v="642" actId="14100"/>
          <ac:spMkLst>
            <pc:docMk/>
            <pc:sldMk cId="419328028" sldId="27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2:03.063" v="93" actId="14100"/>
          <ac:spMkLst>
            <pc:docMk/>
            <pc:sldMk cId="419328028" sldId="270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7:08.167" v="733" actId="14100"/>
        <pc:sldMkLst>
          <pc:docMk/>
          <pc:sldMk cId="4204008659" sldId="271"/>
        </pc:sldMkLst>
        <pc:spChg chg="mod">
          <ac:chgData name="FatherJack _" userId="5730b165a9d829ec" providerId="LiveId" clId="{34831626-DEA9-44D5-BA6A-1A60F90E30E3}" dt="2019-02-22T21:47:02.405" v="731" actId="1076"/>
          <ac:spMkLst>
            <pc:docMk/>
            <pc:sldMk cId="4204008659" sldId="27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7:08.167" v="733" actId="14100"/>
          <ac:spMkLst>
            <pc:docMk/>
            <pc:sldMk cId="4204008659" sldId="271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33.603" v="645" actId="27636"/>
        <pc:sldMkLst>
          <pc:docMk/>
          <pc:sldMk cId="3965292902" sldId="275"/>
        </pc:sldMkLst>
        <pc:spChg chg="mod">
          <ac:chgData name="FatherJack _" userId="5730b165a9d829ec" providerId="LiveId" clId="{34831626-DEA9-44D5-BA6A-1A60F90E30E3}" dt="2019-02-22T21:45:33.603" v="645" actId="27636"/>
          <ac:spMkLst>
            <pc:docMk/>
            <pc:sldMk cId="3965292902" sldId="275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2:46.815" v="102" actId="5793"/>
          <ac:spMkLst>
            <pc:docMk/>
            <pc:sldMk cId="3965292902" sldId="275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40.372" v="648" actId="14100"/>
        <pc:sldMkLst>
          <pc:docMk/>
          <pc:sldMk cId="3132755636" sldId="276"/>
        </pc:sldMkLst>
        <pc:spChg chg="mod">
          <ac:chgData name="FatherJack _" userId="5730b165a9d829ec" providerId="LiveId" clId="{34831626-DEA9-44D5-BA6A-1A60F90E30E3}" dt="2019-02-22T21:45:40.372" v="648" actId="14100"/>
          <ac:spMkLst>
            <pc:docMk/>
            <pc:sldMk cId="3132755636" sldId="276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3:24.320" v="109" actId="20577"/>
          <ac:spMkLst>
            <pc:docMk/>
            <pc:sldMk cId="3132755636" sldId="276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21.792" v="711" actId="20577"/>
        <pc:sldMkLst>
          <pc:docMk/>
          <pc:sldMk cId="1822925445" sldId="277"/>
        </pc:sldMkLst>
        <pc:spChg chg="mod">
          <ac:chgData name="FatherJack _" userId="5730b165a9d829ec" providerId="LiveId" clId="{34831626-DEA9-44D5-BA6A-1A60F90E30E3}" dt="2019-02-22T21:45:47.183" v="654" actId="27636"/>
          <ac:spMkLst>
            <pc:docMk/>
            <pc:sldMk cId="1822925445" sldId="277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6:21.792" v="711" actId="20577"/>
          <ac:spMkLst>
            <pc:docMk/>
            <pc:sldMk cId="1822925445" sldId="277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57.837" v="656" actId="14100"/>
        <pc:sldMkLst>
          <pc:docMk/>
          <pc:sldMk cId="544582288" sldId="278"/>
        </pc:sldMkLst>
        <pc:spChg chg="mod">
          <ac:chgData name="FatherJack _" userId="5730b165a9d829ec" providerId="LiveId" clId="{34831626-DEA9-44D5-BA6A-1A60F90E30E3}" dt="2019-02-22T21:45:57.837" v="656" actId="14100"/>
          <ac:spMkLst>
            <pc:docMk/>
            <pc:sldMk cId="544582288" sldId="27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5:39.633" v="367" actId="20577"/>
          <ac:spMkLst>
            <pc:docMk/>
            <pc:sldMk cId="544582288" sldId="278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34.737" v="715" actId="14100"/>
        <pc:sldMkLst>
          <pc:docMk/>
          <pc:sldMk cId="1469279032" sldId="279"/>
        </pc:sldMkLst>
        <pc:spChg chg="mod">
          <ac:chgData name="FatherJack _" userId="5730b165a9d829ec" providerId="LiveId" clId="{34831626-DEA9-44D5-BA6A-1A60F90E30E3}" dt="2019-02-22T21:46:34.737" v="715" actId="14100"/>
          <ac:spMkLst>
            <pc:docMk/>
            <pc:sldMk cId="1469279032" sldId="279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42.355" v="722" actId="27636"/>
        <pc:sldMkLst>
          <pc:docMk/>
          <pc:sldMk cId="3753509244" sldId="280"/>
        </pc:sldMkLst>
        <pc:spChg chg="mod">
          <ac:chgData name="FatherJack _" userId="5730b165a9d829ec" providerId="LiveId" clId="{34831626-DEA9-44D5-BA6A-1A60F90E30E3}" dt="2019-02-22T21:46:42.355" v="722" actId="27636"/>
          <ac:spMkLst>
            <pc:docMk/>
            <pc:sldMk cId="3753509244" sldId="28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6:51.978" v="437" actId="20577"/>
          <ac:spMkLst>
            <pc:docMk/>
            <pc:sldMk cId="3753509244" sldId="280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49.404" v="728" actId="27636"/>
        <pc:sldMkLst>
          <pc:docMk/>
          <pc:sldMk cId="2081477551" sldId="281"/>
        </pc:sldMkLst>
        <pc:spChg chg="mod">
          <ac:chgData name="FatherJack _" userId="5730b165a9d829ec" providerId="LiveId" clId="{34831626-DEA9-44D5-BA6A-1A60F90E30E3}" dt="2019-02-22T21:46:49.404" v="728" actId="27636"/>
          <ac:spMkLst>
            <pc:docMk/>
            <pc:sldMk cId="2081477551" sldId="28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8:36.961" v="563" actId="20577"/>
          <ac:spMkLst>
            <pc:docMk/>
            <pc:sldMk cId="2081477551" sldId="281"/>
            <ac:spMk id="14" creationId="{00000000-0000-0000-0000-000000000000}"/>
          </ac:spMkLst>
        </pc:spChg>
      </pc:sldChg>
      <pc:sldChg chg="addSp modSp">
        <pc:chgData name="FatherJack _" userId="5730b165a9d829ec" providerId="LiveId" clId="{34831626-DEA9-44D5-BA6A-1A60F90E30E3}" dt="2019-02-22T21:49:54.312" v="864" actId="404"/>
        <pc:sldMkLst>
          <pc:docMk/>
          <pc:sldMk cId="632203918" sldId="282"/>
        </pc:sldMkLst>
        <pc:spChg chg="add mod">
          <ac:chgData name="FatherJack _" userId="5730b165a9d829ec" providerId="LiveId" clId="{34831626-DEA9-44D5-BA6A-1A60F90E30E3}" dt="2019-02-22T21:49:26.777" v="835" actId="1076"/>
          <ac:spMkLst>
            <pc:docMk/>
            <pc:sldMk cId="632203918" sldId="282"/>
            <ac:spMk id="2" creationId="{13AB1877-1FC7-4940-8C88-3029287B6685}"/>
          </ac:spMkLst>
        </pc:spChg>
        <pc:spChg chg="mod">
          <ac:chgData name="FatherJack _" userId="5730b165a9d829ec" providerId="LiveId" clId="{34831626-DEA9-44D5-BA6A-1A60F90E30E3}" dt="2019-02-22T21:49:54.312" v="864" actId="404"/>
          <ac:spMkLst>
            <pc:docMk/>
            <pc:sldMk cId="632203918" sldId="282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8:35.038" v="825"/>
          <ac:spMkLst>
            <pc:docMk/>
            <pc:sldMk cId="632203918" sldId="282"/>
            <ac:spMk id="1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1D122-6DF1-4A83-867D-1E1C539E1AB3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1C894-88DC-4614-A92B-C50FC866E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08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0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8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41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1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9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8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5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28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60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4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E0A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E0A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E0A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E0A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E0A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E0A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7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SQL-South-Wes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32115"/>
            <a:ext cx="7990114" cy="720000"/>
          </a:xfrm>
        </p:spPr>
        <p:txBody>
          <a:bodyPr/>
          <a:lstStyle/>
          <a:p>
            <a:r>
              <a:rPr lang="en-US" dirty="0"/>
              <a:t>06 Working with Windows Firewall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166257"/>
            <a:ext cx="8447315" cy="3243943"/>
          </a:xfrm>
        </p:spPr>
        <p:txBody>
          <a:bodyPr/>
          <a:lstStyle/>
          <a:p>
            <a:pPr marL="68580" lvl="0" indent="0">
              <a:buNone/>
            </a:pPr>
            <a:r>
              <a:rPr lang="en-US" dirty="0"/>
              <a:t>"My app isn't working is the firewall blocking it?"</a:t>
            </a:r>
          </a:p>
          <a:p>
            <a:pPr marL="68580" lvl="0" indent="0">
              <a:buNone/>
            </a:pPr>
            <a:endParaRPr lang="en-US" dirty="0"/>
          </a:p>
          <a:p>
            <a:pPr marL="68580" lvl="0" indent="0">
              <a:buNone/>
            </a:pPr>
            <a:r>
              <a:rPr lang="en-US" dirty="0"/>
              <a:t>"Probably, let's turn it off. That'll fix it."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6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32114"/>
            <a:ext cx="10515600" cy="720000"/>
          </a:xfrm>
        </p:spPr>
        <p:txBody>
          <a:bodyPr/>
          <a:lstStyle/>
          <a:p>
            <a:r>
              <a:rPr lang="en-US" dirty="0"/>
              <a:t>07 Building functions to help yourself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039031"/>
            <a:ext cx="9818915" cy="368685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Comments</a:t>
            </a:r>
          </a:p>
          <a:p>
            <a:pPr marL="0" lvl="0" indent="0">
              <a:buNone/>
            </a:pPr>
            <a:r>
              <a:rPr lang="en-US" dirty="0"/>
              <a:t>Cmdlet binding</a:t>
            </a:r>
          </a:p>
          <a:p>
            <a:pPr marL="0" lvl="0" indent="0">
              <a:buNone/>
            </a:pPr>
            <a:r>
              <a:rPr lang="en-US" dirty="0"/>
              <a:t>Parameters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3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199" y="1174749"/>
            <a:ext cx="10806545" cy="720000"/>
          </a:xfrm>
        </p:spPr>
        <p:txBody>
          <a:bodyPr>
            <a:normAutofit/>
          </a:bodyPr>
          <a:lstStyle/>
          <a:p>
            <a:r>
              <a:rPr lang="en-US" dirty="0"/>
              <a:t>08 Using SQL Server Policy Based Management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198" y="2101849"/>
            <a:ext cx="10134601" cy="407511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Leveraging the power of PBM</a:t>
            </a:r>
          </a:p>
          <a:p>
            <a:pPr marL="0" lv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2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4750" y="1155700"/>
            <a:ext cx="10515600" cy="720000"/>
          </a:xfrm>
        </p:spPr>
        <p:txBody>
          <a:bodyPr/>
          <a:lstStyle/>
          <a:p>
            <a:r>
              <a:rPr lang="en-US" dirty="0"/>
              <a:t>09 Formatting values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4750" y="1970087"/>
            <a:ext cx="10179050" cy="42068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Making output look nice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and be useful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27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2050" y="1149350"/>
            <a:ext cx="10191750" cy="720000"/>
          </a:xfrm>
        </p:spPr>
        <p:txBody>
          <a:bodyPr>
            <a:normAutofit/>
          </a:bodyPr>
          <a:lstStyle/>
          <a:p>
            <a:r>
              <a:rPr lang="en-US" dirty="0"/>
              <a:t>10 Ensuring your code isn't altered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2050" y="1892299"/>
            <a:ext cx="9799864" cy="3816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 you need assurance that the code you are about to run is actually the code you left here …</a:t>
            </a:r>
          </a:p>
          <a:p>
            <a:pPr marL="0" indent="0">
              <a:buNone/>
            </a:pPr>
            <a:r>
              <a:rPr lang="en-US" dirty="0"/>
              <a:t>… ISOs stored on network drive</a:t>
            </a:r>
          </a:p>
          <a:p>
            <a:pPr marL="0" indent="0">
              <a:buNone/>
            </a:pPr>
            <a:r>
              <a:rPr lang="en-US" dirty="0"/>
              <a:t>… code on your CI / CD build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9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08314" y="1074511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11 Getting it sorted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08314" y="2024743"/>
            <a:ext cx="10145486" cy="4152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Sorting output in PowerShell is simple, until it </a:t>
            </a:r>
            <a:r>
              <a:rPr lang="en-US" dirty="0" err="1"/>
              <a:t>isnt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5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429" y="1197430"/>
            <a:ext cx="10515600" cy="720000"/>
          </a:xfrm>
        </p:spPr>
        <p:txBody>
          <a:bodyPr/>
          <a:lstStyle/>
          <a:p>
            <a:r>
              <a:rPr lang="en-US" dirty="0"/>
              <a:t>12 Running a raffle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2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428" y="1175656"/>
            <a:ext cx="10156371" cy="720000"/>
          </a:xfrm>
        </p:spPr>
        <p:txBody>
          <a:bodyPr>
            <a:normAutofit/>
          </a:bodyPr>
          <a:lstStyle/>
          <a:p>
            <a:r>
              <a:rPr lang="en-US" dirty="0"/>
              <a:t>13 ISNULL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7428" y="1825625"/>
            <a:ext cx="10156372" cy="4351338"/>
          </a:xfrm>
        </p:spPr>
        <p:txBody>
          <a:bodyPr/>
          <a:lstStyle/>
          <a:p>
            <a:pPr lvl="0"/>
            <a:endParaRPr lang="en-US" dirty="0"/>
          </a:p>
          <a:p>
            <a:pPr marL="0" lvl="0" indent="0">
              <a:buNone/>
            </a:pPr>
            <a:r>
              <a:rPr lang="en-US" dirty="0"/>
              <a:t>ISNULL is a function in TSQL which returns a desired value if the tested value is null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SELECT ISNULL(Something, "Default value")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50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14 Wait, there's more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When the results from PowerShell are a bit too much for the console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4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18053"/>
            <a:ext cx="10515600" cy="720000"/>
          </a:xfrm>
        </p:spPr>
        <p:txBody>
          <a:bodyPr/>
          <a:lstStyle/>
          <a:p>
            <a:r>
              <a:rPr lang="en-US" dirty="0"/>
              <a:t>Bonus - Snippets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6" y="2035629"/>
            <a:ext cx="10178143" cy="4141334"/>
          </a:xfrm>
        </p:spPr>
        <p:txBody>
          <a:bodyPr/>
          <a:lstStyle/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0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Medley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Allen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4770" y="1143000"/>
            <a:ext cx="10189029" cy="720000"/>
          </a:xfrm>
        </p:spPr>
        <p:txBody>
          <a:bodyPr>
            <a:noAutofit/>
          </a:bodyPr>
          <a:lstStyle/>
          <a:p>
            <a:r>
              <a:rPr lang="en-US" sz="3600" dirty="0"/>
              <a:t>Shameless plug / Thank you / Questions / Contact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4770" y="2013857"/>
            <a:ext cx="10189030" cy="34072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In Devon	25</a:t>
            </a:r>
            <a:r>
              <a:rPr lang="en-US" baseline="30000" dirty="0"/>
              <a:t>th</a:t>
            </a:r>
            <a:r>
              <a:rPr lang="en-US" dirty="0"/>
              <a:t> + 26</a:t>
            </a:r>
            <a:r>
              <a:rPr lang="en-US" baseline="30000" dirty="0"/>
              <a:t>th</a:t>
            </a:r>
            <a:r>
              <a:rPr lang="en-US" dirty="0"/>
              <a:t> April - Exeter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Twitter		</a:t>
            </a:r>
            <a:r>
              <a:rPr lang="en-US" sz="2400" dirty="0"/>
              <a:t>@</a:t>
            </a:r>
            <a:r>
              <a:rPr lang="en-US" sz="2400" dirty="0" err="1"/>
              <a:t>fatherjack</a:t>
            </a:r>
            <a:endParaRPr lang="en-US" sz="2400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Data South West 	</a:t>
            </a:r>
            <a:r>
              <a:rPr lang="en-US" sz="2400" dirty="0">
                <a:hlinkClick r:id="rId3"/>
              </a:rPr>
              <a:t>https://www.meetup.com/SQL-South-West</a:t>
            </a:r>
            <a:r>
              <a:rPr lang="en-US" sz="2400" dirty="0"/>
              <a:t> 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B1877-1FC7-4940-8C88-3029287B6685}"/>
              </a:ext>
            </a:extLst>
          </p:cNvPr>
          <p:cNvSpPr txBox="1"/>
          <p:nvPr/>
        </p:nvSpPr>
        <p:spPr>
          <a:xfrm>
            <a:off x="1164770" y="2424809"/>
            <a:ext cx="2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E0A4"/>
                </a:solidFill>
              </a:rPr>
              <a:t>inc</a:t>
            </a:r>
            <a:r>
              <a:rPr lang="en-US" dirty="0">
                <a:solidFill>
                  <a:srgbClr val="FFE0A4"/>
                </a:solidFill>
              </a:rPr>
              <a:t> Azure Global Bootcamp</a:t>
            </a:r>
            <a:endParaRPr lang="en-US" sz="6000" dirty="0">
              <a:solidFill>
                <a:srgbClr val="FFE0A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2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E0A4"/>
                </a:solidFill>
              </a:rPr>
              <a:t>Title Slide 40 </a:t>
            </a:r>
          </a:p>
          <a:p>
            <a:r>
              <a:rPr lang="en-US" sz="2800" dirty="0">
                <a:solidFill>
                  <a:srgbClr val="FFE0A4"/>
                </a:solidFill>
              </a:rPr>
              <a:t>Subtitle 28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dirty="0">
                <a:solidFill>
                  <a:srgbClr val="FFE0A4"/>
                </a:solidFill>
              </a:rPr>
              <a:t>Paragraph text  18</a:t>
            </a:r>
          </a:p>
          <a:p>
            <a:endParaRPr lang="en-US" dirty="0">
              <a:solidFill>
                <a:srgbClr val="FFE0A4"/>
              </a:solidFill>
            </a:endParaRPr>
          </a:p>
          <a:p>
            <a:r>
              <a:rPr lang="en-US" dirty="0" err="1">
                <a:solidFill>
                  <a:srgbClr val="FFE0A4"/>
                </a:solidFill>
              </a:rPr>
              <a:t>Colour</a:t>
            </a:r>
            <a:r>
              <a:rPr lang="en-US" dirty="0">
                <a:solidFill>
                  <a:srgbClr val="FFE0A4"/>
                </a:solidFill>
              </a:rPr>
              <a:t> #ffe0a4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79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28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4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E070-9F7F-40C9-B6AB-F5179D23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2" y="1186542"/>
            <a:ext cx="10515600" cy="814553"/>
          </a:xfrm>
        </p:spPr>
        <p:txBody>
          <a:bodyPr/>
          <a:lstStyle/>
          <a:p>
            <a:r>
              <a:rPr lang="en-GB" dirty="0"/>
              <a:t>Your presenter is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1417A-357B-4FC7-9284-36F3F81B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2" y="2207923"/>
            <a:ext cx="10167258" cy="396903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Jonathan Allen</a:t>
            </a:r>
          </a:p>
          <a:p>
            <a:pPr marL="0" indent="0">
              <a:buNone/>
            </a:pPr>
            <a:r>
              <a:rPr lang="en-GB" dirty="0"/>
              <a:t>DBA for 15 years</a:t>
            </a:r>
          </a:p>
          <a:p>
            <a:pPr marL="0" indent="0">
              <a:buNone/>
            </a:pPr>
            <a:r>
              <a:rPr lang="en-GB" dirty="0"/>
              <a:t>SQL Server PFE</a:t>
            </a:r>
          </a:p>
          <a:p>
            <a:pPr marL="0" indent="0">
              <a:buNone/>
            </a:pPr>
            <a:r>
              <a:rPr lang="en-GB" dirty="0"/>
              <a:t>SQLBits committee, user group founder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94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674914"/>
            <a:ext cx="10515600" cy="1015774"/>
          </a:xfrm>
        </p:spPr>
        <p:txBody>
          <a:bodyPr/>
          <a:lstStyle/>
          <a:p>
            <a:pPr algn="ctr"/>
            <a:r>
              <a:rPr lang="en-US" dirty="0"/>
              <a:t>PowerShell tips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3985869"/>
          </a:xfrm>
        </p:spPr>
        <p:txBody>
          <a:bodyPr numCol="2">
            <a:normAutofit/>
          </a:bodyPr>
          <a:lstStyle/>
          <a:p>
            <a:pPr lvl="0"/>
            <a:r>
              <a:rPr lang="en-US" sz="2400" dirty="0"/>
              <a:t>01 Splatting</a:t>
            </a:r>
          </a:p>
          <a:p>
            <a:r>
              <a:rPr lang="en-US" sz="2400" dirty="0"/>
              <a:t>02 </a:t>
            </a:r>
            <a:r>
              <a:rPr lang="en-US" sz="2400" dirty="0" err="1"/>
              <a:t>Customise</a:t>
            </a:r>
            <a:r>
              <a:rPr lang="en-US" sz="2400" dirty="0"/>
              <a:t> your prompt</a:t>
            </a:r>
          </a:p>
          <a:p>
            <a:r>
              <a:rPr lang="en-US" sz="2400" dirty="0"/>
              <a:t>03 Event logs</a:t>
            </a:r>
          </a:p>
          <a:p>
            <a:pPr lvl="0"/>
            <a:r>
              <a:rPr lang="en-US" sz="2400" dirty="0"/>
              <a:t>04 </a:t>
            </a:r>
            <a:r>
              <a:rPr lang="en-US" sz="2400" dirty="0" err="1"/>
              <a:t>Sysinternals</a:t>
            </a:r>
            <a:endParaRPr lang="en-US" sz="2400" dirty="0"/>
          </a:p>
          <a:p>
            <a:r>
              <a:rPr lang="en-US" sz="2400" dirty="0"/>
              <a:t>05 Custom input forms </a:t>
            </a:r>
          </a:p>
          <a:p>
            <a:r>
              <a:rPr lang="en-US" sz="2400" dirty="0"/>
              <a:t>06 Working with Windows Firewall</a:t>
            </a:r>
          </a:p>
          <a:p>
            <a:r>
              <a:rPr lang="en-US" sz="2400" dirty="0"/>
              <a:t>07 Building functions to help yourself</a:t>
            </a:r>
          </a:p>
          <a:p>
            <a:r>
              <a:rPr lang="en-US" sz="2400" dirty="0"/>
              <a:t>08 SQL Server Policy Based Management</a:t>
            </a:r>
          </a:p>
          <a:p>
            <a:r>
              <a:rPr lang="en-US" sz="2400" dirty="0"/>
              <a:t>09 Formatting values</a:t>
            </a:r>
          </a:p>
          <a:p>
            <a:r>
              <a:rPr lang="en-US" sz="2400" dirty="0"/>
              <a:t>10 Ensuring your code isn't altered</a:t>
            </a:r>
          </a:p>
          <a:p>
            <a:r>
              <a:rPr lang="en-US" sz="2400" dirty="0"/>
              <a:t>11 Getting it sorted</a:t>
            </a:r>
          </a:p>
          <a:p>
            <a:r>
              <a:rPr lang="en-US" sz="2400" dirty="0"/>
              <a:t>12 running a raffle</a:t>
            </a:r>
          </a:p>
          <a:p>
            <a:r>
              <a:rPr lang="en-US" sz="2400" dirty="0"/>
              <a:t>13 ISNULL</a:t>
            </a:r>
          </a:p>
          <a:p>
            <a:r>
              <a:rPr lang="en-US" sz="2400" dirty="0"/>
              <a:t>14 SQL Server vulnerability scans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2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53885"/>
            <a:ext cx="8207829" cy="720000"/>
          </a:xfrm>
        </p:spPr>
        <p:txBody>
          <a:bodyPr/>
          <a:lstStyle/>
          <a:p>
            <a:r>
              <a:rPr lang="en-US" dirty="0"/>
              <a:t>01 Splatting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7" y="2039029"/>
            <a:ext cx="10178142" cy="413793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Making code more readable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Think about the person supporting the code after you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Because one day that person will be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1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21229"/>
            <a:ext cx="10515600" cy="720000"/>
          </a:xfrm>
        </p:spPr>
        <p:txBody>
          <a:bodyPr/>
          <a:lstStyle/>
          <a:p>
            <a:r>
              <a:rPr lang="en-US" dirty="0"/>
              <a:t>02 Custom PowerShell prompt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6" y="2285999"/>
            <a:ext cx="10178143" cy="3890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handy place for useful information</a:t>
            </a:r>
          </a:p>
          <a:p>
            <a:pPr marL="0" lvl="0" indent="0">
              <a:buNone/>
            </a:pPr>
            <a:r>
              <a:rPr lang="en-US" u="sng" dirty="0"/>
              <a:t>https://gist.github.com/fatherjack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7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53886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03 Event Logs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220685"/>
            <a:ext cx="7522029" cy="268537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Regular checks for Error and Warning entries</a:t>
            </a:r>
          </a:p>
          <a:p>
            <a:pPr marL="0" lvl="0" indent="0">
              <a:buNone/>
            </a:pPr>
            <a:r>
              <a:rPr lang="en-US" dirty="0"/>
              <a:t>Filtering</a:t>
            </a:r>
          </a:p>
          <a:p>
            <a:pPr marL="0" lvl="0" indent="0">
              <a:buNone/>
            </a:pPr>
            <a:r>
              <a:rPr lang="en-US" dirty="0"/>
              <a:t>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88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32115"/>
            <a:ext cx="7260771" cy="720000"/>
          </a:xfrm>
        </p:spPr>
        <p:txBody>
          <a:bodyPr/>
          <a:lstStyle/>
          <a:p>
            <a:r>
              <a:rPr lang="en-US" dirty="0"/>
              <a:t>04 </a:t>
            </a:r>
            <a:r>
              <a:rPr lang="en-US" dirty="0" err="1"/>
              <a:t>Sysinternals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7" y="2111829"/>
            <a:ext cx="7805058" cy="361405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Useful tools for windows admin tasks</a:t>
            </a:r>
          </a:p>
          <a:p>
            <a:pPr marL="457200" lvl="1" indent="0">
              <a:buNone/>
            </a:pPr>
            <a:r>
              <a:rPr lang="en-US" sz="1600" dirty="0" err="1"/>
              <a:t>Zoomit</a:t>
            </a:r>
            <a:r>
              <a:rPr lang="en-US" sz="1600" dirty="0"/>
              <a:t>; </a:t>
            </a:r>
          </a:p>
          <a:p>
            <a:pPr marL="457200" lvl="1" indent="0">
              <a:buNone/>
            </a:pPr>
            <a:r>
              <a:rPr lang="en-GB" sz="1600" dirty="0"/>
              <a:t>desktops; </a:t>
            </a:r>
          </a:p>
          <a:p>
            <a:pPr marL="457200" lvl="1" indent="0">
              <a:buNone/>
            </a:pPr>
            <a:r>
              <a:rPr lang="en-GB" sz="1600" dirty="0"/>
              <a:t>process explorer; </a:t>
            </a:r>
          </a:p>
          <a:p>
            <a:pPr marL="457200" lvl="1" indent="0">
              <a:buNone/>
            </a:pPr>
            <a:r>
              <a:rPr lang="en-GB" sz="1600" dirty="0" err="1"/>
              <a:t>zoomit</a:t>
            </a:r>
            <a:r>
              <a:rPr lang="en-GB" sz="1600" dirty="0"/>
              <a:t>; </a:t>
            </a:r>
          </a:p>
          <a:p>
            <a:pPr marL="457200" lvl="1" indent="0">
              <a:buNone/>
            </a:pPr>
            <a:r>
              <a:rPr lang="en-GB" sz="1600" dirty="0"/>
              <a:t>hex2dec; </a:t>
            </a:r>
          </a:p>
          <a:p>
            <a:pPr marL="457200" lvl="1" indent="0">
              <a:buNone/>
            </a:pPr>
            <a:r>
              <a:rPr lang="en-GB" sz="1600" dirty="0" err="1"/>
              <a:t>RAMMap</a:t>
            </a:r>
            <a:r>
              <a:rPr lang="en-GB" sz="1600" dirty="0"/>
              <a:t>; </a:t>
            </a:r>
          </a:p>
          <a:p>
            <a:pPr marL="457200" lvl="1" indent="0">
              <a:buNone/>
            </a:pPr>
            <a:r>
              <a:rPr lang="en-GB" sz="1600" dirty="0" err="1"/>
              <a:t>TCPView</a:t>
            </a:r>
            <a:endParaRPr lang="en-GB" sz="1600" dirty="0"/>
          </a:p>
          <a:p>
            <a:pPr marL="0" indent="0">
              <a:buNone/>
            </a:pPr>
            <a:r>
              <a:rPr lang="en-GB" dirty="0"/>
              <a:t>Often updated, revised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0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 Custom input forms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lvl="0" indent="0">
              <a:buNone/>
            </a:pPr>
            <a:r>
              <a:rPr lang="en-US" dirty="0"/>
              <a:t>"The console is all very well but if you want clarity you want a GUI"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3504F2FE-0C04-4395-8EA3-502FEED35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3753" y="502440"/>
            <a:ext cx="4943232" cy="49432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36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5e76c8-9666-40bf-aa22-8b4ffc40c0e0&quot;,&quot;TimeStamp&quot;:&quot;2018-10-22T19:06:03.8285661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f80bdee-7993-43b1-a464-e2e7733ac5d1&quot;,&quot;TimeStamp&quot;:&quot;2018-10-22T19:06:03.8745697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2cc3580-75f8-4523-9db8-0e86fda9e49e&quot;,&quot;TimeStamp&quot;:&quot;2018-10-22T19:06:03.8755696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927d6c7-38ab-4c71-b88c-70a8b7efd0d2&quot;,&quot;TimeStamp&quot;:&quot;2018-10-22T19:06:03.8765701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a48ddc4-2f71-487d-ae12-896a935c09d4&quot;,&quot;TimeStamp&quot;:&quot;2018-10-22T19:06:03.8765701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d294b31-620b-463a-bd14-897e2c3258d0&quot;,&quot;TimeStamp&quot;:&quot;2018-10-22T19:06:03.8695902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bfab725-2e13-463a-b9ee-a8497f35a42d&quot;,&quot;TimeStamp&quot;:&quot;2018-10-22T19:06:03.8705706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bb02cf7-edac-4bd3-a2a1-7d79bb016469&quot;,&quot;TimeStamp&quot;:&quot;2018-10-22T19:06:03.8715703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48ee3ea-1aae-45db-a7d5-f05cb1c4b1ae&quot;,&quot;TimeStamp&quot;:&quot;2018-10-22T19:06:03.8715703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c353e22-f647-4a52-8e6f-597f63e2a030&quot;,&quot;TimeStamp&quot;:&quot;2018-10-22T19:06:03.872569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af3e379-9c61-46ae-8b58-9ba884577ad0&quot;,&quot;TimeStamp&quot;:&quot;2018-10-22T19:06:03.87357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f6e975b-de08-4800-ab7c-499fc712e8a0&quot;,&quot;TimeStamp&quot;:&quot;2018-10-22T19:06:03.87357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8e3b4c9-a637-48ab-acdb-6561ed100cf6&quot;,&quot;TimeStamp&quot;:&quot;2018-10-22T19:06:03.8745697+01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 2019 PPT slides.pptx" id="{89A32EAC-6706-4573-8435-823E5928A155}" vid="{C799F2DD-B543-492B-B508-F61788405DC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 2019 PPT slides.pptx" id="{89A32EAC-6706-4573-8435-823E5928A155}" vid="{C799F2DD-B543-492B-B508-F61788405DC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SQLBits 2019 PPT slides</Template>
  <TotalTime>40</TotalTime>
  <Words>377</Words>
  <Application>Microsoft Office PowerPoint</Application>
  <PresentationFormat>Widescreen</PresentationFormat>
  <Paragraphs>90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PowerShell Medley</vt:lpstr>
      <vt:lpstr>Your presenter is …</vt:lpstr>
      <vt:lpstr>PowerShell tips</vt:lpstr>
      <vt:lpstr>01 Splatting</vt:lpstr>
      <vt:lpstr>02 Custom PowerShell prompt</vt:lpstr>
      <vt:lpstr>03 Event Logs</vt:lpstr>
      <vt:lpstr>04 Sysinternals</vt:lpstr>
      <vt:lpstr>05 Custom input forms</vt:lpstr>
      <vt:lpstr>06 Working with Windows Firewall</vt:lpstr>
      <vt:lpstr>07 Building functions to help yourself</vt:lpstr>
      <vt:lpstr>08 Using SQL Server Policy Based Management</vt:lpstr>
      <vt:lpstr>09 Formatting values</vt:lpstr>
      <vt:lpstr>10 Ensuring your code isn't altered</vt:lpstr>
      <vt:lpstr>11 Getting it sorted</vt:lpstr>
      <vt:lpstr>12 Running a raffle</vt:lpstr>
      <vt:lpstr>13 ISNULL</vt:lpstr>
      <vt:lpstr>14 Wait, there's more</vt:lpstr>
      <vt:lpstr>Bonus - Snippets</vt:lpstr>
      <vt:lpstr>Shameless plug / Thank you / Questions / Contact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FatherJack _</dc:creator>
  <cp:lastModifiedBy>FatherJack _</cp:lastModifiedBy>
  <cp:revision>2</cp:revision>
  <dcterms:created xsi:type="dcterms:W3CDTF">2019-02-22T21:09:55Z</dcterms:created>
  <dcterms:modified xsi:type="dcterms:W3CDTF">2019-02-22T21:50:03Z</dcterms:modified>
</cp:coreProperties>
</file>